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4"/>
    <p:sldMasterId id="2147484085" r:id="rId5"/>
    <p:sldMasterId id="2147484140" r:id="rId6"/>
  </p:sldMasterIdLst>
  <p:notesMasterIdLst>
    <p:notesMasterId r:id="rId14"/>
  </p:notesMasterIdLst>
  <p:handoutMasterIdLst>
    <p:handoutMasterId r:id="rId15"/>
  </p:handoutMasterIdLst>
  <p:sldIdLst>
    <p:sldId id="422" r:id="rId7"/>
    <p:sldId id="424" r:id="rId8"/>
    <p:sldId id="423" r:id="rId9"/>
    <p:sldId id="425" r:id="rId10"/>
    <p:sldId id="426" r:id="rId11"/>
    <p:sldId id="427" r:id="rId12"/>
    <p:sldId id="428" r:id="rId13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19E"/>
    <a:srgbClr val="FC4B4E"/>
    <a:srgbClr val="F7323E"/>
    <a:srgbClr val="1F1F1F"/>
    <a:srgbClr val="575757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6" autoAdjust="0"/>
    <p:restoredTop sz="95976"/>
  </p:normalViewPr>
  <p:slideViewPr>
    <p:cSldViewPr snapToGrid="0" snapToObjects="1">
      <p:cViewPr varScale="1">
        <p:scale>
          <a:sx n="84" d="100"/>
          <a:sy n="84" d="100"/>
        </p:scale>
        <p:origin x="39" y="41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2" d="100"/>
          <a:sy n="132" d="100"/>
        </p:scale>
        <p:origin x="534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8/31/2023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8/31/2023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18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01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35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6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83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44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2192"/>
            <a:ext cx="6096000" cy="3428492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6D2D581-8E8C-4A06-B816-D49101BFA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049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367532"/>
            <a:ext cx="6096000" cy="3490468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2192"/>
            <a:ext cx="6096000" cy="3379724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3BB6CBE-56E4-45C7-AFFA-2CC7036F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56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069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6DD14DD-748E-4025-A7F6-A5561EF2A8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ABAA2-34E7-4CD6-8A81-8B49A8BEF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15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9" name="Picture 8" descr="A perso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8559B98F-9410-4159-928B-9F5D6FF6C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55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22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51724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F6B583B-BC60-42A2-9AF0-EE84C061F38C}"/>
              </a:ext>
            </a:extLst>
          </p:cNvPr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1" i="0" kern="1200">
                <a:solidFill>
                  <a:schemeClr val="tx1">
                    <a:alpha val="70000"/>
                  </a:schemeClr>
                </a:solidFill>
                <a:latin typeface="Px Grotesk Screen" panose="02060903030000020004" pitchFamily="18" charset="0"/>
                <a:ea typeface="Px Grotesk Screen" panose="02060903030000020004" pitchFamily="18" charset="0"/>
                <a:cs typeface="Px Grotesk Screen" panose="02060903030000020004" pitchFamily="18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4728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‹#›</a:t>
            </a:fld>
            <a:endParaRPr lang="en-US" dirty="0">
              <a:latin typeface="Px Grotesk Screen" panose="02060903030000020004" pitchFamily="18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79486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Номер слайда 21">
            <a:extLst>
              <a:ext uri="{FF2B5EF4-FFF2-40B4-BE49-F238E27FC236}">
                <a16:creationId xmlns:a16="http://schemas.microsoft.com/office/drawing/2014/main" id="{55E4683C-421A-4F2E-8245-063A5DB11B10}"/>
              </a:ext>
            </a:extLst>
          </p:cNvPr>
          <p:cNvSpPr txBox="1">
            <a:spLocks/>
          </p:cNvSpPr>
          <p:nvPr userDrawn="1"/>
        </p:nvSpPr>
        <p:spPr>
          <a:xfrm>
            <a:off x="212019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‹#›</a:t>
            </a:fld>
            <a:endParaRPr lang="en-US" dirty="0">
              <a:latin typeface="Px Grotesk Screen" panose="0206090303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152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798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03437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i="0">
                <a:latin typeface="Px Grotesk Screen" panose="02060903030000020004" pitchFamily="18" charset="0"/>
                <a:ea typeface="Px Grotesk Screen" panose="02060903030000020004" pitchFamily="18" charset="0"/>
                <a:cs typeface="Px Grotesk Screen" panose="02060903030000020004" pitchFamily="18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09386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8516812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5918495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134402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BF2DE0F-865D-440A-B19A-5AC4779828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668A29-6242-4062-96D5-3AF85DCF8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87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3165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58FE3676-D537-47B0-98E3-A3E7BFFC93B0}"/>
              </a:ext>
            </a:extLst>
          </p:cNvPr>
          <p:cNvSpPr txBox="1">
            <a:spLocks/>
          </p:cNvSpPr>
          <p:nvPr userDrawn="1"/>
        </p:nvSpPr>
        <p:spPr>
          <a:xfrm>
            <a:off x="235872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‹#›</a:t>
            </a:fld>
            <a:endParaRPr lang="en-US" dirty="0">
              <a:latin typeface="Px Grotesk Screen" panose="0206090303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246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47592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7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7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7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081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3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1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3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65731F78-5F37-451F-8BA8-82A4B1B4F7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85493F-17F8-4E2F-9B34-A2818FFE1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205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rgbClr val="081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  <a:latin typeface="Px Grotesk Screen" panose="02060903030000020004" pitchFamily="18" charset="0"/>
              </a:rPr>
              <a:pPr/>
              <a:t>‹#›</a:t>
            </a:fld>
            <a:endParaRPr lang="en-US" dirty="0">
              <a:solidFill>
                <a:schemeClr val="bg1">
                  <a:alpha val="70000"/>
                </a:schemeClr>
              </a:solidFill>
              <a:latin typeface="Px Grotesk Screen" panose="02060903030000020004" pitchFamily="18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F88A3C-A270-4DC6-9E1C-A25CBE1829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89342" y="2416045"/>
            <a:ext cx="3964163" cy="1499701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0B83231C-4031-4B05-AC5A-AF02DADCAA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3F1115-630F-4075-AD76-486144E83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544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4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4351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5205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">
            <a:extLst>
              <a:ext uri="{FF2B5EF4-FFF2-40B4-BE49-F238E27FC236}">
                <a16:creationId xmlns:a16="http://schemas.microsoft.com/office/drawing/2014/main" id="{74740D6F-CFB8-42C9-AE47-2625653A53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974E47-8AAB-4ED7-BE13-605E68347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082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1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777002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6" y="0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2" y="0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69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112247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65C728AA-F321-4AFF-B455-F506211C99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634F3-4400-49B1-B5B4-9185E507F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565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923314E-7BCA-4B3C-99BA-568A54ADAB6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CD4FD-EF04-4CD1-9BE2-C2521B8F5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136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BABAE09A-D275-4203-99A2-45B906B925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693CD-0557-4340-82BB-F3B5FE707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531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F9F36B2-0F58-4D39-ABEF-3F82F37C64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60E587-085E-44E1-852F-716F685F0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295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5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9939BEC-D6E1-4268-9412-F0A82BF37B5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22739-37FC-4B42-9550-65C450B94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70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456468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993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5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8988852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6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5" y="0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1197649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6537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257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7185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7642932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181100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C46DDCE-05CE-4A07-938A-D5923F8F88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7AC9F-8CA6-4D31-BABE-CAA0EFEF1A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41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rgbClr val="081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32A7CD9E-7236-402B-8EAC-C534FF777A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9A9BE-9450-4C71-ACF5-0431EB22F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5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0B683FF-0248-4F1E-B57F-20864E4446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8C5A0-DDBE-4C00-B788-AAEE998EE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B1433F17-1C8B-44A4-AED4-A00264B74C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82F5D-0116-44B6-A84D-3472E1D8F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146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0D8CDF8-6682-4025-989A-533C7202F9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55837-E114-449A-9D7D-074FDF239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06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9EE5FD53-BBD3-40E8-B9DE-D1EF58346B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506AF-D726-4469-AC47-FC5FE3BAF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424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BF61A99-33E6-44AF-AB91-AAC9E61585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87592-A854-458C-92A5-1DBFD67E8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816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67466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2149E7FF-10FD-4E43-8701-AB68AB1B9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BB20E5-D3D0-4886-B9BF-3FBCC7679D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312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759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0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AF417BC-AF69-4038-A5CD-57E1F2BEFF66}"/>
              </a:ext>
            </a:extLst>
          </p:cNvPr>
          <p:cNvSpPr txBox="1">
            <a:spLocks/>
          </p:cNvSpPr>
          <p:nvPr userDrawn="1"/>
        </p:nvSpPr>
        <p:spPr>
          <a:xfrm>
            <a:off x="235872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1" i="0" kern="1200">
                <a:solidFill>
                  <a:schemeClr val="tx1">
                    <a:alpha val="70000"/>
                  </a:schemeClr>
                </a:solidFill>
                <a:latin typeface="Px Grotesk Screen" panose="02060903030000020004" pitchFamily="18" charset="0"/>
                <a:ea typeface="Px Grotesk Screen" panose="02060903030000020004" pitchFamily="18" charset="0"/>
                <a:cs typeface="Px Grotesk Screen" panose="02060903030000020004" pitchFamily="18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939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1180B8FD-17D4-4C04-B567-16979BEF6B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E5EBFE-2FFB-4F99-A87C-732E8D9C4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59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F98D0F51-253A-43E7-9BFD-E0820C0AF9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3426A5-97CA-46C3-8D2B-9CD7992B4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25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342900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342900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4064000" y="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8128000" y="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2E94EEE-8AB1-4039-A558-F97A77382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54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5"/>
            <a:ext cx="8477747" cy="745212"/>
          </a:xfrm>
        </p:spPr>
        <p:txBody>
          <a:bodyPr/>
          <a:lstStyle>
            <a:lvl1pPr algn="ctr"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D2514EE-4665-447C-8656-52C7F84B0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1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14700"/>
            <a:ext cx="4064000" cy="35433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3314700"/>
            <a:ext cx="4064000" cy="35433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3314700"/>
            <a:ext cx="4064000" cy="35433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580F671-4270-43B9-8221-D76226C580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405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324196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1630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31DB204-8421-46D8-BD2E-FCCF48B9FF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702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2192"/>
            <a:ext cx="6096000" cy="3428492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6D2D581-8E8C-4A06-B816-D49101BFA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2915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367532"/>
            <a:ext cx="6096000" cy="3490468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2192"/>
            <a:ext cx="6096000" cy="3379724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3BB6CBE-56E4-45C7-AFFA-2CC7036F0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8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7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7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7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928FE84-D337-4378-8817-E7FE974263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BF3F5-CD4C-4D23-AC4F-583D89588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3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1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3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0AEE8A5E-A0A3-44D1-A4BE-426E425495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46E4CC-90FE-46ED-B9A3-AA7ACFC08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4CF2EA6-B7EE-4041-AF99-2995DF9482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F81B4-CA96-4018-8449-88B5B261C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rgbClr val="081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8CBF58-3DA7-44A3-AF8B-7CD74691D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88862" y="2440667"/>
            <a:ext cx="3902828" cy="1476497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0AB3E8E4-2F63-4A82-A113-CFDA5CA312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5164BD-2CDB-4253-B823-E1FC209D92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3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4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4351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5205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">
            <a:extLst>
              <a:ext uri="{FF2B5EF4-FFF2-40B4-BE49-F238E27FC236}">
                <a16:creationId xmlns:a16="http://schemas.microsoft.com/office/drawing/2014/main" id="{E7DA88B9-09C8-42E8-B66E-F38EF67CD1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9A0A2-CC10-4E29-8396-D8ED51647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1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>
            <a:lvl1pPr>
              <a:defRPr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6" y="0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2" y="0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69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8325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1D31998B-FE4A-46B5-B2B4-15F298D407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CE16D1-6B9C-40DE-B7E5-85AD82E43D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FCB26D0-FCEA-4663-9E36-4D230A91E0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DD137-13FD-4C4B-9A78-EF704E56B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75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6AB26E1-77A1-46AC-B450-B1800C8E2B1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F8FF40-5B7D-4E88-AF10-91B5D77A4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0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7D2ABFBB-E504-4AA9-8673-106B1BA45A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06ACF9-4BC5-4929-95ED-1ECA8463B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2EC76CC-0981-4D6C-846C-40C1C8478C4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6B933-D757-4440-973C-160EA7D65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6898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5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>
            <a:lvl1pPr>
              <a:defRPr sz="40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6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5" y="0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A34FA58F-2F79-4917-A2C1-D722CC3184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31A508-6095-4371-9CCA-FE975EFE4D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92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653724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88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92479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181100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0A6AFBE5-4D0F-472B-904E-AE597E8570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B96223-1432-4CF1-BA6F-03A5E0398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rgbClr val="081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7CDCC127-6B4B-4866-8065-164343F52C3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23D66E-2692-4735-AB55-C23ED4B9E8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76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FA2353A-6031-4FAD-AFAD-08484C0A95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8F99E-46C7-447E-8C37-9A6122FCA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75D46023-07A3-49E9-82C7-5A16EA2810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CEE73-3315-4C69-A850-51E6AFD60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741A2AC-5F10-477D-AD05-B57B526972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FAEF4-359C-44AD-9D0E-3FCE7E927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8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34D1F11-0AE7-4198-80D5-8A1B63319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C4BA9-D52D-45F3-B1AE-7C04192F28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67466"/>
            <a:ext cx="4229100" cy="1857123"/>
          </a:xfrm>
        </p:spPr>
        <p:txBody>
          <a:bodyPr/>
          <a:lstStyle>
            <a:lvl1pPr>
              <a:defRPr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4232446-2724-4B06-80F9-5CCF6B164C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5D5F86-FBB2-4FDA-9DC0-36B787074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2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0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D1063D22-0515-40D0-93C6-2B88C473A5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A99B4A-F612-4C1E-9A59-80D357F96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>
                <a:latin typeface="Px Grotesk Bold" panose="020608030300000200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D5815A0-0317-46AE-9C76-803B6A3645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CFE86D-77C4-4F9D-B564-DD8337B143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38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B3E1C5F-7FEF-45EF-AD60-6F284D2C13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AC3-D364-43DA-A69C-39A448FB2A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3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51724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5" name="Picture 4" descr="A perso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41842586-49CD-498B-B5A2-048423213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37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2049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51724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F6B583B-BC60-42A2-9AF0-EE84C061F38C}"/>
              </a:ext>
            </a:extLst>
          </p:cNvPr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1" i="0" kern="1200">
                <a:solidFill>
                  <a:schemeClr val="tx1">
                    <a:alpha val="70000"/>
                  </a:schemeClr>
                </a:solidFill>
                <a:latin typeface="Px Grotesk Screen" panose="02060903030000020004" pitchFamily="18" charset="0"/>
                <a:ea typeface="Px Grotesk Screen" panose="02060903030000020004" pitchFamily="18" charset="0"/>
                <a:cs typeface="Px Grotesk Screen" panose="02060903030000020004" pitchFamily="18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08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‹#›</a:t>
            </a:fld>
            <a:endParaRPr lang="en-US" dirty="0">
              <a:latin typeface="Px Grotesk Screen" panose="02060903030000020004" pitchFamily="18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0569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Номер слайда 21">
            <a:extLst>
              <a:ext uri="{FF2B5EF4-FFF2-40B4-BE49-F238E27FC236}">
                <a16:creationId xmlns:a16="http://schemas.microsoft.com/office/drawing/2014/main" id="{55E4683C-421A-4F2E-8245-063A5DB11B10}"/>
              </a:ext>
            </a:extLst>
          </p:cNvPr>
          <p:cNvSpPr txBox="1">
            <a:spLocks/>
          </p:cNvSpPr>
          <p:nvPr userDrawn="1"/>
        </p:nvSpPr>
        <p:spPr>
          <a:xfrm>
            <a:off x="212019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‹#›</a:t>
            </a:fld>
            <a:endParaRPr lang="en-US" dirty="0">
              <a:latin typeface="Px Grotesk Screen" panose="0206090303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0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8551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33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 i="0">
                <a:latin typeface="Px Grotesk Screen" panose="02060903030000020004" pitchFamily="18" charset="0"/>
                <a:ea typeface="Px Grotesk Screen" panose="02060903030000020004" pitchFamily="18" charset="0"/>
                <a:cs typeface="Px Grotesk Screen" panose="02060903030000020004" pitchFamily="18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4290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237973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92091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452961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E1869E8B-2102-4F14-935D-354DE31DA74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17130-331A-4318-A357-D760155C8F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669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60949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Номер слайда 21">
            <a:extLst>
              <a:ext uri="{FF2B5EF4-FFF2-40B4-BE49-F238E27FC236}">
                <a16:creationId xmlns:a16="http://schemas.microsoft.com/office/drawing/2014/main" id="{58FE3676-D537-47B0-98E3-A3E7BFFC93B0}"/>
              </a:ext>
            </a:extLst>
          </p:cNvPr>
          <p:cNvSpPr txBox="1">
            <a:spLocks/>
          </p:cNvSpPr>
          <p:nvPr userDrawn="1"/>
        </p:nvSpPr>
        <p:spPr>
          <a:xfrm>
            <a:off x="235872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‹#›</a:t>
            </a:fld>
            <a:endParaRPr lang="en-US" dirty="0">
              <a:latin typeface="Px Grotesk Screen" panose="0206090303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14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89763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7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7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7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4AC4B77E-771E-4FF7-ADAC-473FC5F6058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B2F818-29DB-4EB8-B35F-D2E241E77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12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3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1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3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A140FA67-8C9B-4718-B211-BBF6F4A00C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8289E-6346-41D0-A230-2D9F42ABE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899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rgbClr val="081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  <a:latin typeface="Px Grotesk Screen" panose="02060903030000020004" pitchFamily="18" charset="0"/>
              </a:rPr>
              <a:pPr/>
              <a:t>‹#›</a:t>
            </a:fld>
            <a:endParaRPr lang="en-US" dirty="0">
              <a:solidFill>
                <a:schemeClr val="bg1">
                  <a:alpha val="70000"/>
                </a:schemeClr>
              </a:solidFill>
              <a:latin typeface="Px Grotesk Screen" panose="02060903030000020004" pitchFamily="18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F88A3C-A270-4DC6-9E1C-A25CBE1829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89342" y="2416045"/>
            <a:ext cx="3964163" cy="1499701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11DA123C-F9CD-43B6-BAA9-18FEA0A98E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BB2B3-47AC-43F7-ABBA-947016906C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88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4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4351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5205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">
            <a:extLst>
              <a:ext uri="{FF2B5EF4-FFF2-40B4-BE49-F238E27FC236}">
                <a16:creationId xmlns:a16="http://schemas.microsoft.com/office/drawing/2014/main" id="{12787C62-DA4C-40B9-98AD-0DB75E2B4E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682105-4591-46A4-AD9A-D2545BA792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29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1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0290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6" y="0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2" y="0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69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709699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0BDCC84-59D7-49AD-B04A-ABA8BEE270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F8D304-A646-4943-883D-BA18AC25F6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3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3EBD697-F149-4A17-9CAF-E7545259C5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3A3973-99BE-412E-B892-50830A5ED2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89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4C80D79-2DEF-4F01-A5EA-D4FAFD0EEF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1B16A-10C4-4F3B-A423-2707F51476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12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AD2702D7-8394-4E0F-83FA-B91F10B466B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49CFE-5D0C-4E16-8230-D7255283D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086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2591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072C16A-BB41-4F3A-87D2-3AECD9CB41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513DE5-AC0A-4CC5-90A5-346DFACAB2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85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45398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5908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5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88759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6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5" y="0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41A34A6B-EC4A-4C09-B789-13E5FBECB3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294162-5966-44C9-82D6-91965DD7C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4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6537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8037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58544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5762851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181100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00587D44-7F77-434D-82C1-66DBD55385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B1240-5CA3-4292-AF71-D60049D44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21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rgbClr val="081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F9C0ADFC-4DC7-453F-BBA0-AED6542418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3D62BC-B38E-4CB4-A1DB-1B85241D0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3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7C51DE7A-FA6E-44E7-B913-F39AB1593B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47826-A580-45DB-852C-81C8138511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66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05922A68-813B-4CEB-B731-F3B8C0D65D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35830-472A-4E57-8B85-579E274D0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138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0D3556E-76D1-4BED-81D0-CE16BAEE21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5BAEA-A44D-4943-B527-FF2953474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596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DD2D315-AABE-4078-809E-18688417D0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05DBA-54C7-495F-8130-8253FC5BAA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67466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803E4F4-7839-4625-B689-693512D745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6B695C-91AD-4D7F-9D7A-FD93CB76D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77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64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0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AF417BC-AF69-4038-A5CD-57E1F2BEFF66}"/>
              </a:ext>
            </a:extLst>
          </p:cNvPr>
          <p:cNvSpPr txBox="1">
            <a:spLocks/>
          </p:cNvSpPr>
          <p:nvPr userDrawn="1"/>
        </p:nvSpPr>
        <p:spPr>
          <a:xfrm>
            <a:off x="235872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1" i="0" kern="1200">
                <a:solidFill>
                  <a:schemeClr val="tx1">
                    <a:alpha val="70000"/>
                  </a:schemeClr>
                </a:solidFill>
                <a:latin typeface="Px Grotesk Screen" panose="02060903030000020004" pitchFamily="18" charset="0"/>
                <a:ea typeface="Px Grotesk Screen" panose="02060903030000020004" pitchFamily="18" charset="0"/>
                <a:cs typeface="Px Grotesk Screen" panose="02060903030000020004" pitchFamily="18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059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F9B7E50E-F103-4EAF-86CD-606ABE0E41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FA2DBB-4EE7-4D2C-97C0-157A9962C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814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5E2E14AF-9BB5-4652-993F-75B2D7361D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01474D-04AC-43DD-B11A-39F758CFDB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67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342900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342900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4064000" y="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8128000" y="0"/>
            <a:ext cx="4064000" cy="34290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2E94EEE-8AB1-4039-A558-F97A77382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803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D2514EE-4665-447C-8656-52C7F84B0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9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14700"/>
            <a:ext cx="4064000" cy="35433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3314700"/>
            <a:ext cx="4064000" cy="35433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3314700"/>
            <a:ext cx="4064000" cy="35433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580F671-4270-43B9-8221-D76226C580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7599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633239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1630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31DB204-8421-46D8-BD2E-FCCF48B9FF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8.xml"/><Relationship Id="rId50" Type="http://schemas.openxmlformats.org/officeDocument/2006/relationships/slideLayout" Target="../slideLayouts/slideLayout151.xml"/><Relationship Id="rId55" Type="http://schemas.openxmlformats.org/officeDocument/2006/relationships/theme" Target="../theme/theme3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53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9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109.xml"/><Relationship Id="rId51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42.xml"/><Relationship Id="rId54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slideLayout" Target="../slideLayouts/slideLayout150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145.xml"/><Relationship Id="rId52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01486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here.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1" i="0">
                <a:solidFill>
                  <a:schemeClr val="tx1">
                    <a:alpha val="70000"/>
                  </a:schemeClr>
                </a:solidFill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2214C-A08D-4CEA-8F38-41B697EAE777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9377" y="3137295"/>
            <a:ext cx="2680241" cy="58341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821E87EA-4034-40D0-93A3-1434D622C7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64A784-29FB-4E81-B9F0-580C2FF07EAB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18" r:id="rId2"/>
    <p:sldLayoutId id="2147484009" r:id="rId3"/>
    <p:sldLayoutId id="2147484023" r:id="rId4"/>
    <p:sldLayoutId id="2147484035" r:id="rId5"/>
    <p:sldLayoutId id="2147484022" r:id="rId6"/>
    <p:sldLayoutId id="2147484043" r:id="rId7"/>
    <p:sldLayoutId id="2147484010" r:id="rId8"/>
    <p:sldLayoutId id="2147484011" r:id="rId9"/>
    <p:sldLayoutId id="2147484012" r:id="rId10"/>
    <p:sldLayoutId id="2147484052" r:id="rId11"/>
    <p:sldLayoutId id="2147484053" r:id="rId12"/>
    <p:sldLayoutId id="2147484054" r:id="rId13"/>
    <p:sldLayoutId id="2147484019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20" r:id="rId20"/>
    <p:sldLayoutId id="2147484021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47" r:id="rId30"/>
    <p:sldLayoutId id="2147484032" r:id="rId31"/>
    <p:sldLayoutId id="2147484048" r:id="rId32"/>
    <p:sldLayoutId id="2147484033" r:id="rId33"/>
    <p:sldLayoutId id="2147484034" r:id="rId34"/>
    <p:sldLayoutId id="2147484036" r:id="rId35"/>
    <p:sldLayoutId id="2147484037" r:id="rId36"/>
    <p:sldLayoutId id="2147484038" r:id="rId37"/>
    <p:sldLayoutId id="2147484039" r:id="rId38"/>
    <p:sldLayoutId id="2147484040" r:id="rId39"/>
    <p:sldLayoutId id="2147484051" r:id="rId40"/>
    <p:sldLayoutId id="2147484041" r:id="rId41"/>
    <p:sldLayoutId id="2147484044" r:id="rId42"/>
    <p:sldLayoutId id="2147484042" r:id="rId43"/>
    <p:sldLayoutId id="2147484045" r:id="rId44"/>
    <p:sldLayoutId id="2147484046" r:id="rId45"/>
    <p:sldLayoutId id="2147484049" r:id="rId46"/>
    <p:sldLayoutId id="2147484050" r:id="rId4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b="1" i="0" kern="1200" spc="-151" baseline="0">
          <a:solidFill>
            <a:schemeClr val="tx1"/>
          </a:solidFill>
          <a:latin typeface="Px Grotesk Bold" panose="02060803030000020004" pitchFamily="18" charset="0"/>
          <a:ea typeface="Px Grotesk Bold" panose="02060803030000020004" pitchFamily="18" charset="0"/>
          <a:cs typeface="Px Grotesk Bold" panose="02060803030000020004" pitchFamily="18" charset="0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Vccgvkeomvcbzblgwtwhjahvwjz" panose="020B0804020101010102" pitchFamily="34" charset="0"/>
          <a:ea typeface="Vccgvkeomvcbzblgwtwhjahvwjz" panose="020B0804020101010102" pitchFamily="34" charset="0"/>
          <a:cs typeface="Vccgvkeomvcbzblgwtwhjahvwjz" panose="020B0804020101010102" pitchFamily="34" charset="0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b="0" i="0" kern="1200">
          <a:solidFill>
            <a:schemeClr val="tx1">
              <a:alpha val="70000"/>
            </a:schemeClr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b="0" i="0" kern="1200" baseline="0">
          <a:solidFill>
            <a:schemeClr val="tx1">
              <a:alpha val="50000"/>
            </a:schemeClr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01486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1" i="0">
                <a:solidFill>
                  <a:schemeClr val="tx1">
                    <a:alpha val="70000"/>
                  </a:schemeClr>
                </a:solidFill>
                <a:latin typeface="Px Grotesk Screen" panose="02060903030000020004" pitchFamily="18" charset="0"/>
                <a:ea typeface="Px Grotesk Screen" panose="02060903030000020004" pitchFamily="18" charset="0"/>
                <a:cs typeface="Px Grotesk Screen" panose="02060903030000020004" pitchFamily="18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A3D56-AE05-4A38-AD00-0345EF1AE9C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05835" y="2883244"/>
            <a:ext cx="2997152" cy="652391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65146A71-2C9A-48CD-94DC-C3D877E4FF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A63D8A-EA47-4F98-9770-179A4D929F76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0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  <p:sldLayoutId id="2147484098" r:id="rId13"/>
    <p:sldLayoutId id="2147484099" r:id="rId14"/>
    <p:sldLayoutId id="2147484100" r:id="rId15"/>
    <p:sldLayoutId id="2147484101" r:id="rId16"/>
    <p:sldLayoutId id="2147484102" r:id="rId17"/>
    <p:sldLayoutId id="2147484103" r:id="rId18"/>
    <p:sldLayoutId id="2147484104" r:id="rId19"/>
    <p:sldLayoutId id="2147484105" r:id="rId20"/>
    <p:sldLayoutId id="2147484106" r:id="rId21"/>
    <p:sldLayoutId id="2147484107" r:id="rId22"/>
    <p:sldLayoutId id="2147484108" r:id="rId23"/>
    <p:sldLayoutId id="2147484109" r:id="rId24"/>
    <p:sldLayoutId id="2147484110" r:id="rId25"/>
    <p:sldLayoutId id="2147484111" r:id="rId26"/>
    <p:sldLayoutId id="2147484112" r:id="rId27"/>
    <p:sldLayoutId id="2147484113" r:id="rId28"/>
    <p:sldLayoutId id="2147484114" r:id="rId29"/>
    <p:sldLayoutId id="2147484115" r:id="rId30"/>
    <p:sldLayoutId id="2147484116" r:id="rId31"/>
    <p:sldLayoutId id="2147484117" r:id="rId32"/>
    <p:sldLayoutId id="2147484118" r:id="rId33"/>
    <p:sldLayoutId id="2147484119" r:id="rId34"/>
    <p:sldLayoutId id="2147484120" r:id="rId35"/>
    <p:sldLayoutId id="2147484121" r:id="rId36"/>
    <p:sldLayoutId id="2147484122" r:id="rId37"/>
    <p:sldLayoutId id="2147484123" r:id="rId38"/>
    <p:sldLayoutId id="2147484124" r:id="rId39"/>
    <p:sldLayoutId id="2147484125" r:id="rId40"/>
    <p:sldLayoutId id="2147484126" r:id="rId41"/>
    <p:sldLayoutId id="2147484127" r:id="rId42"/>
    <p:sldLayoutId id="2147484128" r:id="rId43"/>
    <p:sldLayoutId id="2147484129" r:id="rId44"/>
    <p:sldLayoutId id="2147484130" r:id="rId45"/>
    <p:sldLayoutId id="2147484131" r:id="rId46"/>
    <p:sldLayoutId id="2147484132" r:id="rId47"/>
    <p:sldLayoutId id="2147484133" r:id="rId48"/>
    <p:sldLayoutId id="2147484134" r:id="rId49"/>
    <p:sldLayoutId id="2147484135" r:id="rId50"/>
    <p:sldLayoutId id="2147484136" r:id="rId51"/>
    <p:sldLayoutId id="2147484137" r:id="rId52"/>
    <p:sldLayoutId id="2147484138" r:id="rId53"/>
    <p:sldLayoutId id="2147484139" r:id="rId54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b="1" i="0" kern="1200" spc="-151" baseline="0">
          <a:solidFill>
            <a:schemeClr val="tx1"/>
          </a:solidFill>
          <a:latin typeface="Px Grotesk Bold" panose="02060803030000020004" pitchFamily="18" charset="0"/>
          <a:ea typeface="Px Grotesk Bold" panose="02060803030000020004" pitchFamily="18" charset="0"/>
          <a:cs typeface="Vccgvkeomvcbzblgwtwhjahvwjz" panose="020B0804020101010102" pitchFamily="34" charset="0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Vccgvkeomvcbzblgwtwhjahvwjz" panose="020B0804020101010102" pitchFamily="34" charset="0"/>
          <a:ea typeface="Vccgvkeomvcbzblgwtwhjahvwjz" panose="020B0804020101010102" pitchFamily="34" charset="0"/>
          <a:cs typeface="Vccgvkeomvcbzblgwtwhjahvwjz" panose="020B0804020101010102" pitchFamily="34" charset="0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b="0" i="0" kern="1200">
          <a:solidFill>
            <a:schemeClr val="tx1">
              <a:alpha val="70000"/>
            </a:schemeClr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b="0" i="0" kern="1200" baseline="0">
          <a:solidFill>
            <a:schemeClr val="tx1">
              <a:alpha val="50000"/>
            </a:schemeClr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01486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1" i="0">
                <a:solidFill>
                  <a:schemeClr val="tx1">
                    <a:alpha val="70000"/>
                  </a:schemeClr>
                </a:solidFill>
                <a:latin typeface="Px Grotesk Screen" panose="02060903030000020004" pitchFamily="18" charset="0"/>
                <a:ea typeface="Px Grotesk Screen" panose="02060903030000020004" pitchFamily="18" charset="0"/>
                <a:cs typeface="Px Grotesk Screen" panose="02060903030000020004" pitchFamily="18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A3D56-AE05-4A38-AD00-0345EF1AE9C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05835" y="2883244"/>
            <a:ext cx="2997152" cy="652391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5014CA44-738A-4972-93EA-42F5C9550C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37359" y="6355882"/>
            <a:ext cx="4718958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</a:t>
            </a:r>
            <a:b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</a:br>
            <a:r>
              <a:rPr lang="en-GB" sz="700" b="1" i="0" spc="1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tx1">
                  <a:lumMod val="25000"/>
                  <a:lumOff val="75000"/>
                </a:schemeClr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710CFD-190D-4119-A23F-9CF602BEAC15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6024971"/>
            <a:ext cx="7392144" cy="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3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  <p:sldLayoutId id="2147484157" r:id="rId17"/>
    <p:sldLayoutId id="2147484158" r:id="rId18"/>
    <p:sldLayoutId id="2147484159" r:id="rId19"/>
    <p:sldLayoutId id="2147484160" r:id="rId20"/>
    <p:sldLayoutId id="2147484161" r:id="rId21"/>
    <p:sldLayoutId id="2147484162" r:id="rId22"/>
    <p:sldLayoutId id="2147484163" r:id="rId23"/>
    <p:sldLayoutId id="2147484164" r:id="rId24"/>
    <p:sldLayoutId id="2147484165" r:id="rId25"/>
    <p:sldLayoutId id="2147484166" r:id="rId26"/>
    <p:sldLayoutId id="2147484167" r:id="rId27"/>
    <p:sldLayoutId id="2147484168" r:id="rId28"/>
    <p:sldLayoutId id="2147484169" r:id="rId29"/>
    <p:sldLayoutId id="2147484170" r:id="rId30"/>
    <p:sldLayoutId id="2147484171" r:id="rId31"/>
    <p:sldLayoutId id="2147484172" r:id="rId32"/>
    <p:sldLayoutId id="2147484173" r:id="rId33"/>
    <p:sldLayoutId id="2147484174" r:id="rId34"/>
    <p:sldLayoutId id="2147484175" r:id="rId35"/>
    <p:sldLayoutId id="2147484176" r:id="rId36"/>
    <p:sldLayoutId id="2147484177" r:id="rId37"/>
    <p:sldLayoutId id="2147484178" r:id="rId38"/>
    <p:sldLayoutId id="2147484179" r:id="rId39"/>
    <p:sldLayoutId id="2147484180" r:id="rId40"/>
    <p:sldLayoutId id="2147484181" r:id="rId41"/>
    <p:sldLayoutId id="2147484182" r:id="rId42"/>
    <p:sldLayoutId id="2147484183" r:id="rId43"/>
    <p:sldLayoutId id="2147484184" r:id="rId44"/>
    <p:sldLayoutId id="2147484185" r:id="rId45"/>
    <p:sldLayoutId id="2147484186" r:id="rId46"/>
    <p:sldLayoutId id="2147484187" r:id="rId47"/>
    <p:sldLayoutId id="2147484188" r:id="rId48"/>
    <p:sldLayoutId id="2147484189" r:id="rId49"/>
    <p:sldLayoutId id="2147484190" r:id="rId50"/>
    <p:sldLayoutId id="2147484191" r:id="rId51"/>
    <p:sldLayoutId id="2147484192" r:id="rId52"/>
    <p:sldLayoutId id="2147484193" r:id="rId53"/>
    <p:sldLayoutId id="2147484194" r:id="rId54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b="1" i="0" kern="1200" spc="-151" baseline="0">
          <a:solidFill>
            <a:schemeClr val="tx1"/>
          </a:solidFill>
          <a:latin typeface="Px Grotesk Bold" panose="02060803030000020004" pitchFamily="18" charset="0"/>
          <a:ea typeface="Px Grotesk Bold" panose="02060803030000020004" pitchFamily="18" charset="0"/>
          <a:cs typeface="Vccgvkeomvcbzblgwtwhjahvwjz" panose="020B0804020101010102" pitchFamily="34" charset="0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Vccgvkeomvcbzblgwtwhjahvwjz" panose="020B0804020101010102" pitchFamily="34" charset="0"/>
          <a:ea typeface="Vccgvkeomvcbzblgwtwhjahvwjz" panose="020B0804020101010102" pitchFamily="34" charset="0"/>
          <a:cs typeface="Vccgvkeomvcbzblgwtwhjahvwjz" panose="020B0804020101010102" pitchFamily="34" charset="0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b="0" i="0" kern="1200">
          <a:solidFill>
            <a:schemeClr val="tx1">
              <a:alpha val="70000"/>
            </a:schemeClr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b="0" i="0" kern="1200" baseline="0">
          <a:solidFill>
            <a:schemeClr val="tx1">
              <a:alpha val="50000"/>
            </a:schemeClr>
          </a:solidFill>
          <a:latin typeface="Dlfwxmvoqgsjrhhdnpkalelgktm" panose="020B0604020101020102" pitchFamily="34" charset="0"/>
          <a:ea typeface="Dlfwxmvoqgsjrhhdnpkalelgktm" panose="020B0604020101020102" pitchFamily="34" charset="0"/>
          <a:cs typeface="Dlfwxmvoqgsjrhhdnpkalelgktm" panose="020B0604020101020102" pitchFamily="34" charset="0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811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6899" y="2858661"/>
            <a:ext cx="9041607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chemeClr val="bg1"/>
                </a:solidFill>
                <a:latin typeface="Vccgvkeomvcbzblgwtwhjahvwjz" panose="020B0804020101010102" pitchFamily="34" charset="0"/>
                <a:ea typeface="Calibri"/>
                <a:cs typeface="Vccgvkeomvcbzblgwtwhjahvwjz" panose="020B0804020101010102" pitchFamily="34" charset="0"/>
                <a:sym typeface="Calibri"/>
              </a:rPr>
              <a:t>Resource: Design a Paper Airplane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x Grotesk Bold" panose="02060803030000020004" pitchFamily="18" charset="0"/>
                <a:ea typeface="Circular Book" charset="0"/>
                <a:cs typeface="Circular Book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26106" y="751235"/>
            <a:ext cx="1848574" cy="2942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spc="200" dirty="0">
                <a:solidFill>
                  <a:srgbClr val="FFFFFF"/>
                </a:solidFill>
                <a:latin typeface="Circular Black" charset="0"/>
                <a:ea typeface="Circular Black" charset="0"/>
                <a:cs typeface="Circular Black" charset="0"/>
              </a:rPr>
              <a:t>Sept 2023</a:t>
            </a:r>
            <a:endParaRPr kumimoji="0" lang="en-US" sz="9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rcular Black" charset="0"/>
              <a:ea typeface="Circular Black" charset="0"/>
              <a:cs typeface="Circular Black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8611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11080" y="4233363"/>
            <a:ext cx="4838750" cy="29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Dlfwxmvoqgsjrhhdnpkalelgktm" panose="020B0604020101020102" pitchFamily="34" charset="0"/>
                <a:ea typeface="Circular Book" charset="0"/>
                <a:cs typeface="Dlfwxmvoqgsjrhhdnpkalelgktm" panose="020B0604020101020102" pitchFamily="34" charset="0"/>
              </a:rPr>
              <a:t>Version 1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99539C-C148-4A21-A752-3E71EE5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05" y="-79372"/>
            <a:ext cx="6162512" cy="23313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A41D58-8800-460D-8363-AA4A4FA3D75D}"/>
              </a:ext>
            </a:extLst>
          </p:cNvPr>
          <p:cNvSpPr/>
          <p:nvPr/>
        </p:nvSpPr>
        <p:spPr>
          <a:xfrm>
            <a:off x="1866899" y="4808672"/>
            <a:ext cx="4045422" cy="29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endParaRPr lang="en-US" sz="1200" dirty="0">
              <a:solidFill>
                <a:srgbClr val="FAFAFA"/>
              </a:solidFill>
              <a:latin typeface="Dlfwxmvoqgsjrhhdnpkalelgktm" panose="020B0604020101020102" pitchFamily="34" charset="0"/>
              <a:ea typeface="Circular Book" charset="0"/>
              <a:cs typeface="Dlfwxmvoqgsjrhhdnpkalelgktm" panose="020B0604020101020102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0FF5D2-4AEE-408E-BC2E-71F567DEC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0" y="5305031"/>
            <a:ext cx="9992279" cy="1126043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0DDBFF98-724C-433E-BB61-360A52DD8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34" y="6360071"/>
            <a:ext cx="6562760" cy="3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spcAft>
                <a:spcPts val="0"/>
              </a:spcAft>
            </a:pPr>
            <a:r>
              <a:rPr lang="en-GB" sz="700" i="0" spc="1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Digital Schoolhouse, 18a Blackbull Yard, 24-28 Hatton Wall, London EC1N 8JH. </a:t>
            </a:r>
          </a:p>
          <a:p>
            <a:pPr algn="r">
              <a:spcAft>
                <a:spcPts val="0"/>
              </a:spcAft>
            </a:pPr>
            <a:r>
              <a:rPr lang="en-GB" sz="700" i="0" spc="1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Open Sans" panose="020B0606030504020204" pitchFamily="34" charset="0"/>
                <a:cs typeface="Times New Roman" panose="02020603050405020304" pitchFamily="18" charset="0"/>
              </a:rPr>
              <a:t>Copyright © 2022 Digital Schoolhouse. All rights reserved.</a:t>
            </a:r>
            <a:endParaRPr lang="en-GB" sz="600" i="1" dirty="0">
              <a:solidFill>
                <a:schemeClr val="bg1"/>
              </a:solidFill>
              <a:effectLst/>
              <a:latin typeface="Roboto Black" panose="02000000000000000000" pitchFamily="2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61817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976" y="1391216"/>
            <a:ext cx="4229100" cy="782872"/>
          </a:xfrm>
        </p:spPr>
        <p:txBody>
          <a:bodyPr/>
          <a:lstStyle/>
          <a:p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x Grotesk Bold" panose="02060803030000020004" pitchFamily="18" charset="0"/>
              </a:rPr>
              <a:t>Introduction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66898" y="677364"/>
            <a:ext cx="2188264" cy="294234"/>
          </a:xfrm>
          <a:prstGeom prst="rect">
            <a:avLst/>
          </a:prstGeom>
          <a:noFill/>
          <a:ln>
            <a:solidFill>
              <a:srgbClr val="FC4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b="1" spc="200" dirty="0">
                <a:solidFill>
                  <a:srgbClr val="FC4B4E"/>
                </a:solidFill>
                <a:latin typeface="Vccgvkeomvcbzblgwtwhjahvwjz" panose="020B0804020101010102" pitchFamily="34" charset="0"/>
                <a:ea typeface="Circular Black" charset="0"/>
                <a:cs typeface="Vccgvkeomvcbzblgwtwhjahvwjz" panose="020B0804020101010102" pitchFamily="34" charset="0"/>
              </a:rPr>
              <a:t>DESIGN A PAPER AIRPLANE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66898" y="2217572"/>
            <a:ext cx="6300227" cy="24006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Today you will learn about the 4 parts of Computational Thinking which are…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Decomposition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Abstraction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Pattern Recognition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Algorithm Design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Tinker with different plane designs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5DDB965-F5F5-4014-827D-62F9DC419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2</a:t>
            </a:fld>
            <a:endParaRPr lang="en-US" dirty="0">
              <a:latin typeface="Px Grotesk Screen" panose="020609030300000200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338519-FCE4-D486-76B9-6920A369406C}"/>
              </a:ext>
            </a:extLst>
          </p:cNvPr>
          <p:cNvCxnSpPr>
            <a:cxnSpLocks/>
          </p:cNvCxnSpPr>
          <p:nvPr/>
        </p:nvCxnSpPr>
        <p:spPr>
          <a:xfrm>
            <a:off x="8270102" y="905524"/>
            <a:ext cx="0" cy="504695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8AC8367A-3BA0-6174-EE91-1E928D54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5103" y="1607987"/>
            <a:ext cx="3619825" cy="36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4594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976" y="1391216"/>
            <a:ext cx="4229100" cy="782872"/>
          </a:xfrm>
        </p:spPr>
        <p:txBody>
          <a:bodyPr/>
          <a:lstStyle/>
          <a:p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x Grotesk Bold" panose="02060803030000020004" pitchFamily="18" charset="0"/>
              </a:rPr>
              <a:t>Decomposition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66898" y="677364"/>
            <a:ext cx="2188264" cy="294234"/>
          </a:xfrm>
          <a:prstGeom prst="rect">
            <a:avLst/>
          </a:prstGeom>
          <a:noFill/>
          <a:ln>
            <a:solidFill>
              <a:srgbClr val="FC4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b="1" spc="200" dirty="0">
                <a:solidFill>
                  <a:srgbClr val="FC4B4E"/>
                </a:solidFill>
                <a:latin typeface="Vccgvkeomvcbzblgwtwhjahvwjz" panose="020B0804020101010102" pitchFamily="34" charset="0"/>
                <a:ea typeface="Circular Black" charset="0"/>
                <a:cs typeface="Vccgvkeomvcbzblgwtwhjahvwjz" panose="020B0804020101010102" pitchFamily="34" charset="0"/>
              </a:rPr>
              <a:t>DESIGN A PAPER AIRPLANE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66898" y="2217572"/>
            <a:ext cx="5834508" cy="22467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Decomposition involves breaking down the large complex problem into smaller sub-problems.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You then examine each sub-problem and try to find a solution.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When each sub-problem has been solved you can then combine them to create an overall solution.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5DDB965-F5F5-4014-827D-62F9DC419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3</a:t>
            </a:fld>
            <a:endParaRPr lang="en-US" dirty="0">
              <a:latin typeface="Px Grotesk Screen" panose="020609030300000200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736790B-7838-0EF1-497A-BF373D9ABDD1}"/>
              </a:ext>
            </a:extLst>
          </p:cNvPr>
          <p:cNvCxnSpPr>
            <a:cxnSpLocks/>
          </p:cNvCxnSpPr>
          <p:nvPr/>
        </p:nvCxnSpPr>
        <p:spPr>
          <a:xfrm>
            <a:off x="8270102" y="905524"/>
            <a:ext cx="0" cy="504695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Puzzle">
            <a:extLst>
              <a:ext uri="{FF2B5EF4-FFF2-40B4-BE49-F238E27FC236}">
                <a16:creationId xmlns:a16="http://schemas.microsoft.com/office/drawing/2014/main" id="{B58F3C6B-B510-0F75-7361-79E10F982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6772" y="1750669"/>
            <a:ext cx="3356659" cy="33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5405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976" y="1391216"/>
            <a:ext cx="4229100" cy="782872"/>
          </a:xfrm>
        </p:spPr>
        <p:txBody>
          <a:bodyPr/>
          <a:lstStyle/>
          <a:p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x Grotesk Bold" panose="02060803030000020004" pitchFamily="18" charset="0"/>
              </a:rPr>
              <a:t>Abstraction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66898" y="677364"/>
            <a:ext cx="2188264" cy="294234"/>
          </a:xfrm>
          <a:prstGeom prst="rect">
            <a:avLst/>
          </a:prstGeom>
          <a:noFill/>
          <a:ln>
            <a:solidFill>
              <a:srgbClr val="FC4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b="1" spc="200" dirty="0">
                <a:solidFill>
                  <a:srgbClr val="FC4B4E"/>
                </a:solidFill>
                <a:latin typeface="Vccgvkeomvcbzblgwtwhjahvwjz" panose="020B0804020101010102" pitchFamily="34" charset="0"/>
                <a:ea typeface="Circular Black" charset="0"/>
                <a:cs typeface="Vccgvkeomvcbzblgwtwhjahvwjz" panose="020B0804020101010102" pitchFamily="34" charset="0"/>
              </a:rPr>
              <a:t>DESIGN A PAPER AIRPLANE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66898" y="2217572"/>
            <a:ext cx="5834508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Abstraction involves highlighting specific details from a problem which are needed to solve it.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It also involves removing or ignoring details that are not needed to solve the problem.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5DDB965-F5F5-4014-827D-62F9DC419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4</a:t>
            </a:fld>
            <a:endParaRPr lang="en-US" dirty="0">
              <a:latin typeface="Px Grotesk Screen" panose="020609030300000200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B2CA25-ED53-23A0-382E-E177AE9D86C3}"/>
              </a:ext>
            </a:extLst>
          </p:cNvPr>
          <p:cNvCxnSpPr>
            <a:cxnSpLocks/>
          </p:cNvCxnSpPr>
          <p:nvPr/>
        </p:nvCxnSpPr>
        <p:spPr>
          <a:xfrm>
            <a:off x="8270102" y="905524"/>
            <a:ext cx="0" cy="504695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7F63CF11-33A7-CDE0-F431-012EF0069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0474" y="1782652"/>
            <a:ext cx="3218571" cy="321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010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976" y="1391216"/>
            <a:ext cx="4229100" cy="782872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cs typeface="Vccgvkeomvcbzblgwtwhjahvwjz" panose="020B0804020101010102" pitchFamily="34" charset="0"/>
              </a:rPr>
              <a:t>Pattern Recognition</a:t>
            </a:r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898" y="677364"/>
            <a:ext cx="2188264" cy="294234"/>
          </a:xfrm>
          <a:prstGeom prst="rect">
            <a:avLst/>
          </a:prstGeom>
          <a:noFill/>
          <a:ln>
            <a:solidFill>
              <a:srgbClr val="FC4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b="1" spc="200" dirty="0">
                <a:solidFill>
                  <a:srgbClr val="FC4B4E"/>
                </a:solidFill>
                <a:latin typeface="Vccgvkeomvcbzblgwtwhjahvwjz" panose="020B0804020101010102" pitchFamily="34" charset="0"/>
                <a:ea typeface="Circular Black" charset="0"/>
                <a:cs typeface="Vccgvkeomvcbzblgwtwhjahvwjz" panose="020B0804020101010102" pitchFamily="34" charset="0"/>
              </a:rPr>
              <a:t>DESIGN A PAPER AIRPLANE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66898" y="2217572"/>
            <a:ext cx="5834508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Abstraction involves highlighting specific details from a problem which are needed to solve it.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It also involves removing or ignoring details that are not needed to solve the problem.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5DDB965-F5F5-4014-827D-62F9DC419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5</a:t>
            </a:fld>
            <a:endParaRPr lang="en-US" dirty="0">
              <a:latin typeface="Px Grotesk Screen" panose="020609030300000200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1FE2BF-86B0-7F8F-22E0-BAE5E14F99D8}"/>
              </a:ext>
            </a:extLst>
          </p:cNvPr>
          <p:cNvCxnSpPr>
            <a:cxnSpLocks/>
          </p:cNvCxnSpPr>
          <p:nvPr/>
        </p:nvCxnSpPr>
        <p:spPr>
          <a:xfrm>
            <a:off x="8270102" y="905524"/>
            <a:ext cx="0" cy="504695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Books on Shelf">
            <a:extLst>
              <a:ext uri="{FF2B5EF4-FFF2-40B4-BE49-F238E27FC236}">
                <a16:creationId xmlns:a16="http://schemas.microsoft.com/office/drawing/2014/main" id="{B2414F33-EE24-5E50-AACF-11B3B4274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5364" y="1739348"/>
            <a:ext cx="3379304" cy="33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93405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976" y="1391216"/>
            <a:ext cx="4229100" cy="782872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cs typeface="Vccgvkeomvcbzblgwtwhjahvwjz" panose="020B0804020101010102" pitchFamily="34" charset="0"/>
              </a:rPr>
              <a:t>Algorithm Design</a:t>
            </a:r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898" y="677364"/>
            <a:ext cx="2188264" cy="294234"/>
          </a:xfrm>
          <a:prstGeom prst="rect">
            <a:avLst/>
          </a:prstGeom>
          <a:noFill/>
          <a:ln>
            <a:solidFill>
              <a:srgbClr val="FC4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b="1" spc="200" dirty="0">
                <a:solidFill>
                  <a:srgbClr val="FC4B4E"/>
                </a:solidFill>
                <a:latin typeface="Vccgvkeomvcbzblgwtwhjahvwjz" panose="020B0804020101010102" pitchFamily="34" charset="0"/>
                <a:ea typeface="Circular Black" charset="0"/>
                <a:cs typeface="Vccgvkeomvcbzblgwtwhjahvwjz" panose="020B0804020101010102" pitchFamily="34" charset="0"/>
              </a:rPr>
              <a:t>DESIGN A PAPER AIRPLANE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66898" y="2217572"/>
            <a:ext cx="5834508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Abstraction involves highlighting specific details from a problem which are needed to solve it.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It also involves removing or ignoring details that are not needed to solve the problem.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5DDB965-F5F5-4014-827D-62F9DC419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6</a:t>
            </a:fld>
            <a:endParaRPr lang="en-US" dirty="0">
              <a:latin typeface="Px Grotesk Screen" panose="020609030300000200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9B2BEF-00F8-6B7E-CB39-666437837714}"/>
              </a:ext>
            </a:extLst>
          </p:cNvPr>
          <p:cNvCxnSpPr>
            <a:cxnSpLocks/>
          </p:cNvCxnSpPr>
          <p:nvPr/>
        </p:nvCxnSpPr>
        <p:spPr>
          <a:xfrm>
            <a:off x="8270102" y="905524"/>
            <a:ext cx="0" cy="504695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31A6721-80C6-3F71-31AD-407FD40D9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19809" r="14445" b="33429"/>
          <a:stretch/>
        </p:blipFill>
        <p:spPr>
          <a:xfrm>
            <a:off x="8603544" y="2174088"/>
            <a:ext cx="3322944" cy="2224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43415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0976" y="1391216"/>
            <a:ext cx="4229100" cy="782872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cs typeface="Vccgvkeomvcbzblgwtwhjahvwjz" panose="020B0804020101010102" pitchFamily="34" charset="0"/>
              </a:rPr>
              <a:t>Your task today</a:t>
            </a:r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66898" y="677364"/>
            <a:ext cx="2188264" cy="294234"/>
          </a:xfrm>
          <a:prstGeom prst="rect">
            <a:avLst/>
          </a:prstGeom>
          <a:noFill/>
          <a:ln>
            <a:solidFill>
              <a:srgbClr val="FC4B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b="1" spc="200" dirty="0">
                <a:solidFill>
                  <a:srgbClr val="FC4B4E"/>
                </a:solidFill>
                <a:latin typeface="Vccgvkeomvcbzblgwtwhjahvwjz" panose="020B0804020101010102" pitchFamily="34" charset="0"/>
                <a:ea typeface="Circular Black" charset="0"/>
                <a:cs typeface="Vccgvkeomvcbzblgwtwhjahvwjz" panose="020B0804020101010102" pitchFamily="34" charset="0"/>
              </a:rPr>
              <a:t>DESIGN A PAPER AIRPLANE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66898" y="2217572"/>
            <a:ext cx="4562300" cy="42473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Today you will design and create a paper airplane using the computational thinking skills you have just been taught.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latin typeface="Dlfwxmvoqgsjrhhdnpkalelgktm" panose="020B0604020101020102" pitchFamily="34" charset="0"/>
              <a:cs typeface="Dlfwxmvoqgsjrhhdnpkalelgktm" panose="020B0604020101020102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You will then compete against the other groups to see who has create a plane than can travel the furthest distance.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latin typeface="Dlfwxmvoqgsjrhhdnpkalelgktm" panose="020B0604020101020102" pitchFamily="34" charset="0"/>
              <a:cs typeface="Dlfwxmvoqgsjrhhdnpkalelgktm" panose="020B0604020101020102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Dlfwxmvoqgsjrhhdnpkalelgktm" panose="020B0604020101020102" pitchFamily="34" charset="0"/>
                <a:cs typeface="Dlfwxmvoqgsjrhhdnpkalelgktm" panose="020B0604020101020102" pitchFamily="34" charset="0"/>
              </a:rPr>
              <a:t>You will then create a guide for someone to follow if they wanted to create your plane design.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GB" sz="2000" dirty="0">
              <a:latin typeface="Dlfwxmvoqgsjrhhdnpkalelgktm" panose="020B0604020101020102" pitchFamily="34" charset="0"/>
              <a:cs typeface="Dlfwxmvoqgsjrhhdnpkalelgktm" panose="020B0604020101020102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5DDB965-F5F5-4014-827D-62F9DC419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>
            <a:lvl1pPr>
              <a:defRPr b="1" i="0">
                <a:latin typeface="Circular Black" charset="0"/>
                <a:ea typeface="Circular Black" charset="0"/>
                <a:cs typeface="Circular Black" charset="0"/>
              </a:defRPr>
            </a:lvl1pPr>
          </a:lstStyle>
          <a:p>
            <a:fld id="{D8D877B3-D348-4611-9BDB-C5374591D951}" type="slidenum">
              <a:rPr lang="en-US" smtClean="0">
                <a:latin typeface="Px Grotesk Screen" panose="02060903030000020004" pitchFamily="18" charset="0"/>
              </a:rPr>
              <a:pPr/>
              <a:t>7</a:t>
            </a:fld>
            <a:endParaRPr lang="en-US" dirty="0">
              <a:latin typeface="Px Grotesk Screen" panose="020609030300000200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5D79DF-F50A-98BF-8590-31C37D9D1649}"/>
              </a:ext>
            </a:extLst>
          </p:cNvPr>
          <p:cNvSpPr txBox="1"/>
          <p:nvPr/>
        </p:nvSpPr>
        <p:spPr>
          <a:xfrm>
            <a:off x="7507043" y="1505749"/>
            <a:ext cx="4367367" cy="41906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Dlfwxmvoqgsjrhhdnpkalelgktm" panose="020B0604020101020102" pitchFamily="34" charset="0"/>
              <a:buChar char="+"/>
            </a:pPr>
            <a:r>
              <a:rPr lang="en-GB" sz="2000" dirty="0">
                <a:solidFill>
                  <a:schemeClr val="tx1">
                    <a:alpha val="80000"/>
                  </a:schemeClr>
                </a:solidFill>
                <a:latin typeface="Dlfwxmvoqgsjrhhdnpkalelgktm" panose="020B0604020101020102" pitchFamily="34" charset="0"/>
                <a:ea typeface="Circular Book" charset="0"/>
                <a:cs typeface="Dlfwxmvoqgsjrhhdnpkalelgktm" panose="020B0604020101020102" pitchFamily="34" charset="0"/>
              </a:rPr>
              <a:t>Step 1 - Decompose the problem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Dlfwxmvoqgsjrhhdnpkalelgktm" panose="020B0604020101020102" pitchFamily="34" charset="0"/>
              <a:buChar char="+"/>
            </a:pPr>
            <a:r>
              <a:rPr lang="en-GB" sz="2000" dirty="0">
                <a:solidFill>
                  <a:schemeClr val="tx1">
                    <a:alpha val="80000"/>
                  </a:schemeClr>
                </a:solidFill>
                <a:latin typeface="Dlfwxmvoqgsjrhhdnpkalelgktm" panose="020B0604020101020102" pitchFamily="34" charset="0"/>
                <a:ea typeface="Circular Book" charset="0"/>
                <a:cs typeface="Dlfwxmvoqgsjrhhdnpkalelgktm" panose="020B0604020101020102" pitchFamily="34" charset="0"/>
              </a:rPr>
              <a:t>Step 2 - Remove unnecessary features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Dlfwxmvoqgsjrhhdnpkalelgktm" panose="020B0604020101020102" pitchFamily="34" charset="0"/>
              <a:buChar char="+"/>
            </a:pPr>
            <a:r>
              <a:rPr lang="en-GB" sz="2000" dirty="0">
                <a:solidFill>
                  <a:schemeClr val="tx1">
                    <a:alpha val="80000"/>
                  </a:schemeClr>
                </a:solidFill>
                <a:latin typeface="Dlfwxmvoqgsjrhhdnpkalelgktm" panose="020B0604020101020102" pitchFamily="34" charset="0"/>
                <a:ea typeface="Circular Book" charset="0"/>
                <a:cs typeface="Dlfwxmvoqgsjrhhdnpkalelgktm" panose="020B0604020101020102" pitchFamily="34" charset="0"/>
              </a:rPr>
              <a:t>Step 3 - Spot patterns between different versions of planes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Dlfwxmvoqgsjrhhdnpkalelgktm" panose="020B0604020101020102" pitchFamily="34" charset="0"/>
              <a:buChar char="+"/>
            </a:pPr>
            <a:r>
              <a:rPr lang="en-GB" sz="2000" dirty="0">
                <a:solidFill>
                  <a:schemeClr val="tx1">
                    <a:alpha val="80000"/>
                  </a:schemeClr>
                </a:solidFill>
                <a:latin typeface="Dlfwxmvoqgsjrhhdnpkalelgktm" panose="020B0604020101020102" pitchFamily="34" charset="0"/>
                <a:ea typeface="Circular Book" charset="0"/>
                <a:cs typeface="Dlfwxmvoqgsjrhhdnpkalelgktm" panose="020B0604020101020102" pitchFamily="34" charset="0"/>
              </a:rPr>
              <a:t>Step 4 - Create an algorithm for someone to follow to build your airplane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F7CE83-E427-5569-22A5-E6CB566E2DAF}"/>
              </a:ext>
            </a:extLst>
          </p:cNvPr>
          <p:cNvCxnSpPr>
            <a:cxnSpLocks/>
          </p:cNvCxnSpPr>
          <p:nvPr/>
        </p:nvCxnSpPr>
        <p:spPr>
          <a:xfrm>
            <a:off x="6872944" y="971598"/>
            <a:ext cx="0" cy="504695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986397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B&amp;D-Powerpoint Template_16x9">
  <a:themeElements>
    <a:clrScheme name="Balance Color">
      <a:dk1>
        <a:srgbClr val="1F1F1F"/>
      </a:dk1>
      <a:lt1>
        <a:srgbClr val="FFFFFF"/>
      </a:lt1>
      <a:dk2>
        <a:srgbClr val="202020"/>
      </a:dk2>
      <a:lt2>
        <a:srgbClr val="FFFFFF"/>
      </a:lt2>
      <a:accent1>
        <a:srgbClr val="FE1C1D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FF5757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1_B&amp;D-Powerpoint Template_16x9">
  <a:themeElements>
    <a:clrScheme name="Balance Color">
      <a:dk1>
        <a:srgbClr val="1F1F1F"/>
      </a:dk1>
      <a:lt1>
        <a:srgbClr val="FFFFFF"/>
      </a:lt1>
      <a:dk2>
        <a:srgbClr val="202020"/>
      </a:dk2>
      <a:lt2>
        <a:srgbClr val="FFFFFF"/>
      </a:lt2>
      <a:accent1>
        <a:srgbClr val="FE1C1D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FF5757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2_B&amp;D-Powerpoint Template_16x9">
  <a:themeElements>
    <a:clrScheme name="Balance Color">
      <a:dk1>
        <a:srgbClr val="1F1F1F"/>
      </a:dk1>
      <a:lt1>
        <a:srgbClr val="FFFFFF"/>
      </a:lt1>
      <a:dk2>
        <a:srgbClr val="202020"/>
      </a:dk2>
      <a:lt2>
        <a:srgbClr val="FFFFFF"/>
      </a:lt2>
      <a:accent1>
        <a:srgbClr val="FE1C1D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FF5757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a28675c-936c-4d2b-ae28-09185ff139cb">In Progress</_Flow_SignoffStatus>
    <ContentQA xmlns="5a28675c-936c-4d2b-ae28-09185ff139cb">Awaiting Sign Off</ContentQA>
    <ContentQA0 xmlns="5a28675c-936c-4d2b-ae28-09185ff139cb">Awaiting Sign Off</ContentQA0>
    <lcf76f155ced4ddcb4097134ff3c332f xmlns="5a28675c-936c-4d2b-ae28-09185ff139cb">
      <Terms xmlns="http://schemas.microsoft.com/office/infopath/2007/PartnerControls"/>
    </lcf76f155ced4ddcb4097134ff3c332f>
    <TaxCatchAll xmlns="5640d910-42b9-4cf1-a95f-4c308d884bf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C87B071917B44CA973581B2EDFE9B0" ma:contentTypeVersion="21" ma:contentTypeDescription="Create a new document." ma:contentTypeScope="" ma:versionID="32760964467b400b092128c7ffd196d8">
  <xsd:schema xmlns:xsd="http://www.w3.org/2001/XMLSchema" xmlns:xs="http://www.w3.org/2001/XMLSchema" xmlns:p="http://schemas.microsoft.com/office/2006/metadata/properties" xmlns:ns2="5a28675c-936c-4d2b-ae28-09185ff139cb" xmlns:ns3="5640d910-42b9-4cf1-a95f-4c308d884bf1" targetNamespace="http://schemas.microsoft.com/office/2006/metadata/properties" ma:root="true" ma:fieldsID="e85aea2a005102be02b8ca953d02370a" ns2:_="" ns3:_="">
    <xsd:import namespace="5a28675c-936c-4d2b-ae28-09185ff139cb"/>
    <xsd:import namespace="5640d910-42b9-4cf1-a95f-4c308d884b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ContentQA" minOccurs="0"/>
                <xsd:element ref="ns2:_Flow_SignoffStatus" minOccurs="0"/>
                <xsd:element ref="ns2:ContentQA0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8675c-936c-4d2b-ae28-09185ff139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ContentQA" ma:index="21" nillable="true" ma:displayName="Brand QA" ma:default="Awaiting Sign Off" ma:format="Dropdown" ma:internalName="ContentQA">
      <xsd:simpleType>
        <xsd:restriction base="dms:Choice">
          <xsd:enumeration value="Rejected"/>
          <xsd:enumeration value="First Approval (amends rqd)"/>
          <xsd:enumeration value="Final Sign off"/>
          <xsd:enumeration value="In Progress"/>
          <xsd:enumeration value="Awaiting Sign Off"/>
        </xsd:restriction>
      </xsd:simpleType>
    </xsd:element>
    <xsd:element name="_Flow_SignoffStatus" ma:index="22" nillable="true" ma:displayName="Sign-off status" ma:default="In Progress" ma:format="Dropdown" ma:internalName="Sign_x002d_off_x0020_status">
      <xsd:simpleType>
        <xsd:restriction base="dms:Text">
          <xsd:maxLength value="255"/>
        </xsd:restriction>
      </xsd:simpleType>
    </xsd:element>
    <xsd:element name="ContentQA0" ma:index="23" nillable="true" ma:displayName="Content QA" ma:default="Awaiting Sign Off" ma:format="Dropdown" ma:internalName="ContentQA0">
      <xsd:simpleType>
        <xsd:restriction base="dms:Choice">
          <xsd:enumeration value="Rejected"/>
          <xsd:enumeration value="First Approval (amends rqd)"/>
          <xsd:enumeration value="Final Sign off"/>
          <xsd:enumeration value="In Progress"/>
          <xsd:enumeration value="Awaiting Sign Off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7524c214-82c7-4759-8d7d-0f4d2a5ae8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40d910-42b9-4cf1-a95f-4c308d884bf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a4701930-6734-4e91-aed1-f6d22ee9c77b}" ma:internalName="TaxCatchAll" ma:showField="CatchAllData" ma:web="5640d910-42b9-4cf1-a95f-4c308d884b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8762D0-9B4F-4462-85E7-C12767D907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D6FCCB-C695-411A-ABCA-4F7CBB3DF1FB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5640d910-42b9-4cf1-a95f-4c308d884bf1"/>
    <ds:schemaRef ds:uri="5a28675c-936c-4d2b-ae28-09185ff139cb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1BDCE90-4838-40D7-8B55-D27C255B1B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8675c-936c-4d2b-ae28-09185ff139cb"/>
    <ds:schemaRef ds:uri="5640d910-42b9-4cf1-a95f-4c308d884b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B&amp;D-Powerpoint Template_16x9</Template>
  <TotalTime>1203</TotalTime>
  <Words>339</Words>
  <Application>Microsoft Office PowerPoint</Application>
  <PresentationFormat>Widescreen</PresentationFormat>
  <Paragraphs>54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Circular Black</vt:lpstr>
      <vt:lpstr>Dlfwxmvoqgsjrhhdnpkalelgktm</vt:lpstr>
      <vt:lpstr>Montserrat Medium</vt:lpstr>
      <vt:lpstr>Open Sans</vt:lpstr>
      <vt:lpstr>Px Grotesk Bold</vt:lpstr>
      <vt:lpstr>Px Grotesk Screen</vt:lpstr>
      <vt:lpstr>Roboto Black</vt:lpstr>
      <vt:lpstr>Vccgvkeomvcbzblgwtwhjahvwjz</vt:lpstr>
      <vt:lpstr>B&amp;D-Powerpoint Template_16x9</vt:lpstr>
      <vt:lpstr>1_B&amp;D-Powerpoint Template_16x9</vt:lpstr>
      <vt:lpstr>2_B&amp;D-Powerpoint Template_16x9</vt:lpstr>
      <vt:lpstr>PowerPoint Presentation</vt:lpstr>
      <vt:lpstr>Introduction</vt:lpstr>
      <vt:lpstr>Decomposition</vt:lpstr>
      <vt:lpstr>Abstraction</vt:lpstr>
      <vt:lpstr>Pattern Recognition</vt:lpstr>
      <vt:lpstr>Algorithm Design</vt:lpstr>
      <vt:lpstr>Your task today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newfor.studio</dc:creator>
  <cp:keywords/>
  <dc:description/>
  <cp:lastModifiedBy>Lewis Kay</cp:lastModifiedBy>
  <cp:revision>333</cp:revision>
  <cp:lastPrinted>2017-03-09T03:48:56Z</cp:lastPrinted>
  <dcterms:created xsi:type="dcterms:W3CDTF">2016-11-10T06:07:03Z</dcterms:created>
  <dcterms:modified xsi:type="dcterms:W3CDTF">2023-08-31T10:54:50Z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0x0101009BC87B071917B44CA973581B2EDFE9B0</vt:lpwstr>
  </property>
  <property fmtid="{D5CDD505-2E9C-101B-9397-08002B2CF9AE}" pid="3" name="MediaServiceImageTags">
    <vt:lpwstr/>
  </property>
</Properties>
</file>